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5" r:id="rId7"/>
    <p:sldId id="263" r:id="rId8"/>
    <p:sldId id="266" r:id="rId9"/>
    <p:sldId id="264" r:id="rId10"/>
    <p:sldId id="262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9D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21"/>
    <p:restoredTop sz="95884"/>
  </p:normalViewPr>
  <p:slideViewPr>
    <p:cSldViewPr snapToGrid="0">
      <p:cViewPr varScale="1">
        <p:scale>
          <a:sx n="113" d="100"/>
          <a:sy n="113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Popcorn Sales</a:t>
            </a:r>
          </a:p>
        </c:rich>
      </c:tx>
      <c:layout>
        <c:manualLayout>
          <c:xMode val="edge"/>
          <c:yMode val="edge"/>
          <c:x val="0.4295143314782659"/>
          <c:y val="2.68456375838926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blipFill>
              <a:blip xmlns:r="http://schemas.openxmlformats.org/officeDocument/2006/relationships" r:embed="rId3">
                <a:duotone>
                  <a:schemeClr val="accent1">
                    <a:tint val="77000"/>
                    <a:shade val="88000"/>
                    <a:lumMod val="88000"/>
                  </a:schemeClr>
                  <a:schemeClr val="accent1">
                    <a:tint val="77000"/>
                  </a:schemeClr>
                </a:duotone>
              </a:blip>
              <a:tile tx="0" ty="0" sx="100000" sy="100000" flip="none" algn="tl"/>
            </a:blipFill>
            <a:ln>
              <a:noFill/>
            </a:ln>
            <a:effectLst>
              <a:outerShdw blurRad="25400" dist="12700" dir="5400000" rotWithShape="0">
                <a:srgbClr val="000000">
                  <a:alpha val="60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4C-EC40-95D9-27B672C2D4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blipFill>
              <a:blip xmlns:r="http://schemas.openxmlformats.org/officeDocument/2006/relationships" r:embed="rId3">
                <a:duotone>
                  <a:schemeClr val="accent1">
                    <a:shade val="76000"/>
                    <a:shade val="88000"/>
                    <a:lumMod val="88000"/>
                  </a:schemeClr>
                  <a:schemeClr val="accent1">
                    <a:shade val="76000"/>
                  </a:schemeClr>
                </a:duotone>
              </a:blip>
              <a:tile tx="0" ty="0" sx="100000" sy="100000" flip="none" algn="tl"/>
            </a:blipFill>
            <a:ln>
              <a:noFill/>
            </a:ln>
            <a:effectLst>
              <a:outerShdw blurRad="25400" dist="12700" dir="5400000" rotWithShape="0">
                <a:srgbClr val="000000">
                  <a:alpha val="60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4C-EC40-95D9-27B672C2D4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07404191"/>
        <c:axId val="2107405839"/>
      </c:barChart>
      <c:catAx>
        <c:axId val="2107404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405839"/>
        <c:crosses val="autoZero"/>
        <c:auto val="1"/>
        <c:lblAlgn val="ctr"/>
        <c:lblOffset val="100"/>
        <c:noMultiLvlLbl val="0"/>
      </c:catAx>
      <c:valAx>
        <c:axId val="21074058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4041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Popcorn Sales</a:t>
            </a:r>
          </a:p>
        </c:rich>
      </c:tx>
      <c:layout>
        <c:manualLayout>
          <c:xMode val="edge"/>
          <c:yMode val="edge"/>
          <c:x val="0.58851490139878759"/>
          <c:y val="6.13614573346116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blipFill>
              <a:blip xmlns:r="http://schemas.openxmlformats.org/officeDocument/2006/relationships" r:embed="rId3">
                <a:duotone>
                  <a:schemeClr val="accent1">
                    <a:tint val="77000"/>
                    <a:shade val="88000"/>
                    <a:lumMod val="88000"/>
                  </a:schemeClr>
                  <a:schemeClr val="accent1">
                    <a:tint val="77000"/>
                  </a:schemeClr>
                </a:duotone>
              </a:blip>
              <a:tile tx="0" ty="0" sx="100000" sy="100000" flip="none" algn="tl"/>
            </a:blipFill>
            <a:ln>
              <a:noFill/>
            </a:ln>
            <a:effectLst>
              <a:outerShdw blurRad="25400" dist="12700" dir="5400000" rotWithShape="0">
                <a:srgbClr val="000000">
                  <a:alpha val="60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F9-7744-AE1B-BE42827946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blipFill>
              <a:blip xmlns:r="http://schemas.openxmlformats.org/officeDocument/2006/relationships" r:embed="rId3">
                <a:duotone>
                  <a:schemeClr val="accent1">
                    <a:shade val="76000"/>
                    <a:shade val="88000"/>
                    <a:lumMod val="88000"/>
                  </a:schemeClr>
                  <a:schemeClr val="accent1">
                    <a:shade val="76000"/>
                  </a:schemeClr>
                </a:duotone>
              </a:blip>
              <a:tile tx="0" ty="0" sx="100000" sy="100000" flip="none" algn="tl"/>
            </a:blipFill>
            <a:ln>
              <a:noFill/>
            </a:ln>
            <a:effectLst>
              <a:outerShdw blurRad="25400" dist="12700" dir="5400000" rotWithShape="0">
                <a:srgbClr val="000000">
                  <a:alpha val="60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F9-7744-AE1B-BE42827946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07404191"/>
        <c:axId val="2107405839"/>
      </c:barChart>
      <c:catAx>
        <c:axId val="2107404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405839"/>
        <c:crosses val="autoZero"/>
        <c:auto val="1"/>
        <c:lblAlgn val="ctr"/>
        <c:lblOffset val="100"/>
        <c:noMultiLvlLbl val="0"/>
      </c:catAx>
      <c:valAx>
        <c:axId val="21074058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4041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18:09.07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9560.20117"/>
      <inkml:brushProperty name="anchorY" value="-17055.39453"/>
      <inkml:brushProperty name="scaleFactor" value="0.5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28:51.43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11 1419 16383,'0'-46'0,"0"1"0,0 34 0,0-5 0,0-5 0,0 8 0,0-7 0,0 5 0,0 3 0,0-7 0,0 2 0,0 1 0,0-3 0,0 7 0,0-7 0,-5 2 0,4 1 0,-3-9 0,4 12 0,0-7 0,0 5 0,0 3 0,0-8 0,0 4 0,0 0 0,0-4 0,0 8 0,0-10 0,0 11 0,0-11 0,0 11 0,0-15 0,0 13 0,0-8 0,0 1 0,0 7 0,0-8 0,0 6 0,0-2 0,0 1 0,0-5 0,0 10 0,0-9 0,0 4 0,0 0 0,0-4 0,0 9 0,0-9 0,0 4 0,0 0 0,0-4 0,0 8 0,0-8 0,4 4 0,-3-2 0,9-2 0,-9 8 0,9-9 0,-9 9 0,9-4 0,-4 0 0,0 4 0,3-3 0,-2-1 0,3-2 0,1 1 0,1-4 0,-2 9 0,1-9 0,-1 9 0,1-4 0,-1 5 0,1 1 0,3-5 0,-2 4 0,3 0 0,-1-3 0,-2 7 0,2-3 0,1-4 0,2 7 0,-1-4 0,0 2 0,0 7 0,-5-7 0,10 8 0,-10-8 0,8 8 0,-3-4 0,0 0 0,4 4 0,-9-3 0,8 4 0,-3 0 0,0 0 0,3-5 0,-7 4 0,7-4 0,-3 5 0,0 0 0,3 0 0,-2 0 0,-1 0 0,6 0 0,-11 0 0,10 0 0,-9 0 0,14 0 0,-13 0 0,7 0 0,-5 0 0,-4 0 0,8 0 0,-3 5 0,0 0 0,-1 1 0,0 3 0,-4-3 0,4 4 0,0 5 0,-4-4 0,4 4 0,-5 0 0,-4-4 0,3 9 0,-8-9 0,8 4 0,-3-1 0,-1-2 0,4 7 0,-7-7 0,7 7 0,-8 2 0,3-3 0,1 2 0,-4 0 0,8-7 0,-8 7 0,9 0 0,-9-7 0,4 13 0,0-5 0,-4-3 0,8 1 0,-8-4 0,4-4 0,-1 9 0,-3-5 0,4 1 0,-1 4 0,-2-9 0,2 8 0,-4-3 0,0 0 0,0 4 0,5-9 0,-4 8 0,3-3 0,-4 0 0,5 3 0,-4-7 0,4 7 0,-1-3 0,-3 0 0,4 3 0,-5-7 0,0 7 0,4-3 0,-2 0 0,2 3 0,-4-7 0,0 7 0,0-3 0,0 0 0,0 3 0,0-8 0,5 9 0,-4-4 0,3 0 0,-4 3 0,0-8 0,0 9 0,0-5 0,0 1 0,0 4 0,0-9 0,0 8 0,0-3 0,0 0 0,0 4 0,0-9 0,0 8 0,0-3 0,0 0 0,0 3 0,0-7 0,0 7 0,0-3 0,0 0 0,0 3 0,0-7 0,0 7 0,0-3 0,0 0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28:54.54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1420 16383,'0'-56'0,"0"-3"0,0 19 0,0-4 0,0 6 0,0 7 0,0 8 0,0 1 0,0 10 0,0-9 0,0 9 0,0-9 0,0 9 0,0-9 0,5 9 0,0-4 0,1 1 0,-1-2 0,-1 1 0,-3 0 0,8 1 0,-3-2 0,0 1 0,3-3 0,-8 7 0,8-7 0,-8 2 0,4 1 0,-1-3 0,2 7 0,0-8 0,3 8 0,-8-4 0,3 0 0,1 4 0,-4-9 0,4 9 0,0-9 0,1 9 0,0-10 0,3 5 0,-7 0 0,8-5 0,-5 11 0,2-11 0,2 11 0,-8-11 0,8 10 0,-8-9 0,8 9 0,-8-4 0,8 1 0,-3 4 0,4-9 0,-4 9 0,4-10 0,-9 9 0,8-4 0,-3 1 0,0 4 0,7-9 0,-10 3 0,10 1 0,-7 0 0,5 0 0,0-1 0,-1-1 0,2-3 0,-2 9 0,1-4 0,-1 0 0,1 5 0,-1-5 0,1 5 0,-1 1 0,5 0 0,-4-1 0,8 1 0,-7 4 0,7 1 0,-3 5 0,0 0 0,3 0 0,-7 0 0,7 0 0,-3 0 0,0 0 0,3 5 0,-8 1 0,9 4 0,-9 0 0,4-4 0,0 8 0,-4-8 0,4 5 0,0 2 0,1-11 0,1 12 0,-2-8 0,-4 4 0,3 5 0,-2-4 0,3 4 0,-5-5 0,5 5 0,-4-4 0,-1 4 0,4 0 0,-12-4 0,12 4 0,-9 0 0,6 2 0,-1-1 0,2 5 0,-7-9 0,6 9 0,-6-9 0,2 9 0,7 1 0,-12-4 0,13 8 0,-14-15 0,9 10 0,-9-9 0,4 9 0,0-9 0,-4 9 0,3-9 0,-4 14 0,5-14 0,-4 9 0,4-1 0,-5-7 0,0 12 0,0-13 0,0 9 0,0-4 0,0 1 0,0 3 0,5-4 0,-4 0 0,4-1 0,-5-1 0,0 1 0,0-1 0,0 5 0,0-9 0,0 8 0,0-3 0,0 0 0,0 4 0,0-4 0,0-1 0,0 5 0,0-9 0,0 9 0,0-5 0,0 1 0,0 4 0,0-9 0,0 8 0,0-3 0,0 0 0,0 4 0,0-9 0,0 8 0,0-3 0,0 0 0,0 3 0,0-7 0,0 7 0,0-3 0,0 0 0,0 3 0,0-7 0,0 7 0,0-3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28:57.62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1399 16383,'0'-47'0,"0"-2"0,0 19 0,0-8 0,0 7 0,0-4 0,0 10 0,0-4 0,0 6 0,0 0 0,0 6 0,0 1 0,0 0 0,0 0 0,0-7 0,0 7 0,0-5 0,0 9 0,0-9 0,5 4 0,-4 1 0,4 0 0,-5 1 0,0-1 0,0 0 0,0-4 0,5 8 0,-4-7 0,4-3 0,-1 5 0,-3-9 0,4 8 0,-5 1 0,0-4 0,5 3 0,-4-4 0,4-1 0,-5 5 0,5-3 0,-4 4 0,4 0 0,0 1 0,-4 0 0,4 4 0,4-14 0,-6 13 0,11-13 0,-13 14 0,9-4 0,-9 0 0,8 5 0,-3-10 0,4 10 0,-4-4 0,3 0 0,-3 3 0,4-8 0,0 9 0,-4-4 0,7 0 0,-6 3 0,8-3 0,-4-1 0,-1 5 0,1-5 0,-1 5 0,5 1 0,-4 0 0,4-1 0,0 1 0,-4 4 0,8-8 0,-7 12 0,3-12 0,-1 8 0,-2-4 0,7 4 0,-2-4 0,-1 9 0,5-4 0,-9 5 0,9-5 0,-4 4 0,1-4 0,3 5 0,-10 0 0,15 0 0,-13 0 0,13 0 0,-15 0 0,11 0 0,-5 0 0,0 0 0,4 0 0,-4 0 0,0 0 0,-1 0 0,4 0 0,-7 4 0,7-3 0,-5 8 0,-3-8 0,7 9 0,-8-5 0,4 5 0,0 5 0,-4-8 0,4 7 0,0-4 0,-4 1 0,4 4 0,-5-5 0,0 1 0,1 3 0,-1-2 0,0 2 0,0 1 0,1-3 0,-6 8 0,4-8 0,-3 3 0,0 1 0,3-4 0,-3 13 0,0-12 0,3 7 0,-8 1 0,9-8 0,-9 7 0,8-4 0,-7-5 0,8 10 0,-9-9 0,4 9 0,-1-9 0,-2 9 0,2-9 0,1 4 0,-4 4 0,8-7 0,-8 7 0,4-5 0,-5 2 0,0-1 0,5 5 0,-4-9 0,4 9 0,-5-4 0,0 6 0,0-1 0,0-5 0,0 5 0,0-5 0,0 5 0,0-5 0,0 5 0,0 5 0,0-2 0,0 2 0,0-6 0,0-9 0,0 9 0,0-9 0,0 8 0,0-4 0,0 0 0,0 3 0,0-7 0,0 7 0,0-3 0,0 0 0,0 3 0,0-7 0,0 7 0,0-3 0,0 0 0,0 3 0,0-8 0,0 9 0,0-4 0,0 0 0,0 3 0,0-8 0,0 9 0,0 1 0,0-4 0,0 4 0,0-7 0,0-2 0,0 7 0,0-3 0,0 0 0,0 3 0,0-7 0,0 7 0,0-3 0,0 0 0,0 3 0,0-7 0,0 7 0,0-3 0,0 0 0,0-2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18:09.07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9560.20117"/>
      <inkml:brushProperty name="anchorY" value="-17055.39453"/>
      <inkml:brushProperty name="scaleFactor" value="0.5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18:20.40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2914.89844"/>
      <inkml:brushProperty name="anchorY" value="-43122.32813"/>
      <inkml:brushProperty name="scaleFactor" value="0.5"/>
    </inkml:brush>
  </inkml:definitions>
  <inkml:trace contextRef="#ctx0" brushRef="#br0">1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18:38.06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4626.76563"/>
      <inkml:brushProperty name="anchorY" value="-61490.82031"/>
      <inkml:brushProperty name="scaleFactor" value="0.5"/>
    </inkml:brush>
  </inkml:definitions>
  <inkml:trace contextRef="#ctx0" brushRef="#br0">0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18:40.12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3440.02344"/>
      <inkml:brushProperty name="anchorY" value="-72316.82813"/>
      <inkml:brushProperty name="scaleFactor" value="0.5"/>
    </inkml:brush>
  </inkml:definitions>
  <inkml:trace contextRef="#ctx0" brushRef="#br0">0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7:04:53.39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5363 102 16383,'0'39'0,"0"-6"0,0-23 0,0 0 0,0 10 0,0-1 0,0 2 0,0 1 0,0-11 0,0 11 0,0-11 0,0 15 0,0-13 0,0 7 0,0-5 0,0-4 0,0 8 0,4-3 0,-2 0 0,2 4 0,-4-9 0,0 8 0,5-3 0,-4 0 0,3 3 0,-4-7 0,0 7 0,5-3 0,-4 0 0,4 3 0,-5-7 0,0 7 0,0-3 0,0 0 0,0 3 0,0-7 0,0 7 0,0-3 0,0 0 0,0 3 0,0-8 0,0 9 0,0-4 0,0 0 0,0 3 0,0-8 0,0 9 0,0-4 0,0-1 0,-5 5 0,4-9 0,-13 8 0,12-7 0,-12 3 0,8-1 0,-4-7 0,-1 11 0,1-11 0,0 8 0,-5-5 0,8 0 0,-12 1 0,12-1 0,-8 0 0,0-4 0,4 3 0,-4-3 0,0-1 0,3 4 0,-8-7 0,9 7 0,-14-3 0,6 0 0,-3 3 0,1-3 0,9 0 0,-4 4 0,1-9 0,4 8 0,-9-8 0,4 4 0,0-5 0,-4 4 0,9-3 0,-9 8 0,3-7 0,-5 2 0,-1 1 0,6-4 0,1 4 0,-4-5 0,7 0 0,-8 0 0,6 0 0,4 0 0,-9 0 0,-2 0 0,5 0 0,-4 0 0,6 0 0,-2 0 0,1 0 0,-10 0 0,13 0 0,-13 0 0,14 0 0,-4 0 0,0 0 0,0 0 0,-1 0 0,-3 0 0,9 0 0,-9-4 0,9-2 0,-4-4 0,0-1 0,3 1 0,-3 4 0,0-8 0,4 12 0,-4-12 0,0 4 0,3-2 0,-3-3 0,9 5 0,-8-5 0,7 3 0,-8-3 0,5 0 0,4 4 0,-3-4 0,3 0 0,1 3 0,-5-8 0,4 8 0,-5-14 0,0 7 0,5-2 0,-4-6 0,9 9 0,-9-4 0,9 2 0,-8 8 0,8-8 0,-9 9 0,9-9 0,-3 4 0,-1 0 0,4-4 0,-8 9 0,7-10 0,-7 5 0,8-1 0,-4 2 0,1 0 0,3-1 0,-9 0 0,9-4 0,-8 8 0,8-7 0,-8 3 0,7-1 0,-2-2 0,-1 7 0,4-7 0,-4 3 0,1-1 0,3-2 0,-4 7 0,0-7 0,4 2 0,-3 1 0,-1-9 0,4 12 0,-8-7 0,8-1 0,-4 3 0,0-4 0,4-4 0,-3 7 0,4-2 0,-5 0 0,4 9 0,-8-7 0,7 62 0,-2-35 0,4 47 0,0-44 0,0-1 0,0 9 0,0-6 0,0 6 0,0-3 0,0-5 0,0 11 0,0-11 0,0 9 0,0-4 0,0 6 0,0-6 0,0 4 0,0-8 0,0 8 0,0-4 0,0 6 0,0-5 0,0-2 0,0 1 0,0 6 0,-5-4 0,4 18 0,-4-16 0,5 12 0,-4-15 0,3 5 0,-4-6 0,5 1 0,-5 2 0,4-8 0,-3 9 0,-1-4 0,4 5 0,-8-5 0,3 20 0,0-15 0,-4 16 0,9-14 0,-9-1 0,4-5 0,-11 38 0,5-30 0,-5 25 0,6-18 0,0-18 0,5 12 0,-3-12 0,3-2 0,-4 7 0,4-8 0,-8 4 0,-3-4 0,-1-1 0,-8 1 0,4 5 0,4-4 0,-8 4 0,10-6 0,-1-4 0,2-1 0,0-5 0,-2 0 0,1 0 0,-9 0 0,12 0 0,-13 0 0,9 0 0,-16 0 0,8 0 0,-13 0 0,14 0 0,-3 0 0,-1 0 0,4 0 0,-3 0 0,0-5 0,3-1 0,2-5 0,-4 0 0,7 1 0,-7-1 0,3 0 0,2 0 0,4 5 0,-2-3 0,7 3 0,-3 0 0,0-8 0,3 7 0,-3-8 0,5 5 0,0 0 0,-5-5 0,3 3 0,-3-8 0,-6-2 0,7-2 0,-17-14 0,17 13 0,-13-18 0,14 17 0,-3-6 0,4 4 0,6 4 0,-4-3 0,4-1 0,0 4 0,-4-13 0,4 12 0,-1-8 0,-3 5 0,9-2 0,-9-10 0,9 8 0,-9-2 0,3-6 0,1 13 0,0-22 0,6 25 0,0-4 0,0 9 0,0 7 0,0-7 0,0 2 0,0 1 0,0-3 0,0 7 0,0-8 0,0 4 0,0 0 0,0-3 0,0 7 0,0-8 0,0 4 0,0 0 0,0 56 0,0-23 0,0 39 0,0-41 0,0 0 0,0 6 0,0 2 0,0 21 0,0-11 0,0 24 0,0-23 0,0 15 0,0-14 0,0 0 0,0 8 0,0-11 0,0 7 0,0 1 0,0-11 0,0-2 0,-5-3 0,4-5 0,-9 18 0,8-12 0,-13 18 0,13-18 0,-14 14 0,9-15 0,-11 22 0,5-19 0,-9 22 0,9-17 0,-20 18 0,17-16 0,-16 9 0,15-20 0,-4 3 0,4-10 0,-2-6 0,3-5 0,-1-5 0,-8 5 0,0-4 0,-14 4 0,-9-5 0,1 0 0,-2 0 0,5 0 0,5 0 0,-5 0 0,2 0 0,2 0 0,6-5 0,7-5 0,0-2 0,-6-9 0,8 9 0,-6-4 0,13 5 0,-9-11 0,-8 3 0,10-3 0,-11-5 0,18 4 0,-10-11 0,12 11 0,-5-2 0,10 3 0,-5-5 0,5-2 0,0-8 0,-6 1 0,10 6 0,-9-11 0,11 16 0,-2-19 0,-2 4 0,7-6 0,-3 11 0,0-8 0,4 13 0,-4-9 0,5 11 0,0-4 0,0 3 0,0 1 0,0-3 0,0 13 0,0-2 0,0 5 0,0-2 0,0-3 0,0-1 0,0 0 0,0 5 0,0 1 0,0-5 0,0 8 0,0-8 0,4 60 0,2-24 0,0 46 0,3-29 0,3 13 0,1 7 0,4 7 0,-5 7 0,0-6 0,-5-1 0,-1-14 0,-1-2 0,-4-10 0,4 10 0,-5 2 0,0 1 0,0-5 0,0 1 0,0-8 0,0 10 0,-10-5 0,3-2 0,-9-10 0,5-2 0,-4-6 0,-1-4 0,-17 0 0,-8 0 0,-27 4 0,18-7 0,-3 0 0,-3 4 0,-1 0 0,-7-1 0,0-2 0,12-3 0,2 0 0,-33 6 0,28-15 0,10 3 0,6-5 0,-1 0 0,0 0 0,-4 0 0,10-5 0,-5-6 0,0-2 0,5-7 0,-5 2 0,6 1 0,0-4 0,5 5 0,2-6 0,9 2 0,2-1 0,5-5 0,-7-8 0,5 0 0,-5-20 0,11 11 0,1-26 0,-1 8 0,5-14 0,-5 0 0,6 13 0,0 4 0,0 18 0,0-4 0,0 14 0,0-8 0,0 4 0,0-1 0,0-3 0,5 5 0,1-6 0,10 4 0,1-13 0,0 12 0,3-7 0,-8 16 0,3-4 0,-9 9 0,3 0 0,-8 3 0,8 7 0,-8-8 0,4 4 0,-5 0 0,0-3 0,0 7 0,0-8 0,0 4 0,0 0 0,0-4 0,0 9 0,0-4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18:20.40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2914.89844"/>
      <inkml:brushProperty name="anchorY" value="-43122.32813"/>
      <inkml:brushProperty name="scaleFactor" value="0.5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18:38.06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4626.76563"/>
      <inkml:brushProperty name="anchorY" value="-61490.82031"/>
      <inkml:brushProperty name="scaleFactor" value="0.5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18:40.12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3440.02344"/>
      <inkml:brushProperty name="anchorY" value="-72316.82813"/>
      <inkml:brushProperty name="scaleFactor" value="0.5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18:09.07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9560.20117"/>
      <inkml:brushProperty name="anchorY" value="-17055.39453"/>
      <inkml:brushProperty name="scaleFactor" value="0.5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18:20.40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2914.89844"/>
      <inkml:brushProperty name="anchorY" value="-43122.32813"/>
      <inkml:brushProperty name="scaleFactor" value="0.5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18:38.06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4626.76563"/>
      <inkml:brushProperty name="anchorY" value="-61490.82031"/>
      <inkml:brushProperty name="scaleFactor" value="0.5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18:40.12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3440.02344"/>
      <inkml:brushProperty name="anchorY" value="-72316.82813"/>
      <inkml:brushProperty name="scaleFactor" value="0.5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28:47.08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62 1266 16383,'0'-39'0,"0"5"0,0 24 0,0 0 0,-4-10 0,3 7 0,-4-6 0,0 4 0,4 3 0,-8-7 0,8 2 0,-4 1 0,5-3 0,0 7 0,-4-7 0,2 2 0,-2 1 0,-1-3 0,4 7 0,-4-8 0,5 4 0,0 0 0,-4-4 0,3 9 0,-4-9 0,5 4 0,0 0 0,0-4 0,0 9 0,0-9 0,0 4 0,0 0 0,0-4 0,0 9 0,0-9 0,0 4 0,0 0 0,5-9 0,0 12 0,1-8 0,3 11 0,-8-5 0,8-1 0,-3 0 0,0 1 0,3 0 0,-4 3 0,6-8 0,-1 9 0,-4-4 0,7 0 0,-6 3 0,8-3 0,-5 0 0,0 4 0,1-10 0,-1 9 0,1-3 0,0-1 0,-1 4 0,1-10 0,5 10 0,-4-4 0,4 5 0,-6 1 0,0 0 0,5-5 0,-3 3 0,2 2 0,1-4 0,-3 7 0,2-8 0,1 4 0,-4 1 0,9 0 0,-9 4 0,4-3 0,0 3 0,-4-4 0,8-1 0,-2 5 0,-1-3 0,0 8 0,5-8 0,-9 8 0,9-9 0,-7 9 0,-2-3 0,7 4 0,-3 0 0,0 0 0,3-5 0,-7 4 0,8-4 0,-4 5 0,6 0 0,-5 0 0,4 0 0,-10 0 0,11 0 0,-11 0 0,15 0 0,-13 0 0,7 0 0,-5 0 0,-4 0 0,9 0 0,-4 0 0,-1 0 0,5 5 0,-9-4 0,8 8 0,-7-3 0,3-1 0,-1 4 0,-2-3 0,3 4 0,-1 1 0,-7-1 0,11 5 0,-15-4 0,10 4 0,-7 0 0,0-4 0,3 8 0,-8-7 0,8 2 0,-8 6 0,8-8 0,-8 8 0,9 0 0,-9-7 0,4 7 0,0-4 0,-4-5 0,9 15 0,-4-13 0,-1 7 0,4 0 0,-7-1 0,2 2 0,1 1 0,-4-11 0,9 9 0,-9-3 0,4-1 0,-1 5 0,-3-10 0,4 8 0,-5-3 0,0 0 0,5 4 0,-4-9 0,3 8 0,-4-3 0,0 0 0,0 3 0,0-7 0,0 7 0,5-3 0,-4 0 0,3 3 0,-4-7 0,0 7 0,0-3 0,0 0 0,0 3 0,0-7 0,0 7 0,0-3 0,0 0 0,0 3 0,0-8 0,0 9 0,0-4 0,0 0 0,0 3 0,0-8 0,0 9 0,0-4 0,0-1 0,0 5 0,0-9 0,0 4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10/23/24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10/23/24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10/23/24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10/23/24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10/23/24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344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/3.0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12" Type="http://schemas.openxmlformats.org/officeDocument/2006/relationships/image" Target="../media/image2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1" Type="http://schemas.openxmlformats.org/officeDocument/2006/relationships/customXml" Target="../ink/ink17.xml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customXml" Target="../ink/ink14.xm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97565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8.png"/><Relationship Id="rId10" Type="http://schemas.openxmlformats.org/officeDocument/2006/relationships/chart" Target="../charts/chart1.xml"/><Relationship Id="rId4" Type="http://schemas.openxmlformats.org/officeDocument/2006/relationships/customXml" Target="../ink/ink2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customXml" Target="../ink/ink10.xml"/><Relationship Id="rId1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customXml" Target="../ink/ink12.xml"/><Relationship Id="rId2" Type="http://schemas.openxmlformats.org/officeDocument/2006/relationships/customXml" Target="../ink/ink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customXml" Target="../ink/ink9.xml"/><Relationship Id="rId5" Type="http://schemas.openxmlformats.org/officeDocument/2006/relationships/image" Target="../media/image12.png"/><Relationship Id="rId15" Type="http://schemas.openxmlformats.org/officeDocument/2006/relationships/customXml" Target="../ink/ink11.xml"/><Relationship Id="rId10" Type="http://schemas.openxmlformats.org/officeDocument/2006/relationships/image" Target="../media/image13.png"/><Relationship Id="rId4" Type="http://schemas.openxmlformats.org/officeDocument/2006/relationships/customXml" Target="../ink/ink6.xm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69756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, close&#10;&#10;Description automatically generated">
            <a:extLst>
              <a:ext uri="{FF2B5EF4-FFF2-40B4-BE49-F238E27FC236}">
                <a16:creationId xmlns:a16="http://schemas.microsoft.com/office/drawing/2014/main" id="{E4249A53-616F-60EA-F490-A50E080ED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834026"/>
            <a:ext cx="7772400" cy="2033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E3A1D2-772B-80F2-3BE2-8B3DB6F22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POPCORN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53E21-B47E-90DA-D563-13D01BABD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833208" y="3937458"/>
            <a:ext cx="9755187" cy="550333"/>
          </a:xfrm>
        </p:spPr>
        <p:txBody>
          <a:bodyPr/>
          <a:lstStyle/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How Many More? </a:t>
            </a:r>
            <a:r>
              <a:rPr lang="en-US" sz="3200" b="1" dirty="0">
                <a:solidFill>
                  <a:srgbClr val="0070C0"/>
                </a:solidFill>
              </a:rPr>
              <a:t>How many fewer?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4F4DA-F433-8E93-F44A-31BE0D02201B}"/>
              </a:ext>
            </a:extLst>
          </p:cNvPr>
          <p:cNvSpPr txBox="1"/>
          <p:nvPr/>
        </p:nvSpPr>
        <p:spPr>
          <a:xfrm>
            <a:off x="0" y="3867617"/>
            <a:ext cx="777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pngimg.com/download/4344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72513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BD65B-F3A7-D70E-487B-7DC81280B1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17811"/>
            <a:ext cx="10394707" cy="331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70C0"/>
                </a:solidFill>
                <a:highlight>
                  <a:srgbClr val="000000"/>
                </a:highlight>
              </a:rPr>
              <a:t>Charlie has sold 12 tubs of popcorn. 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70C0"/>
                </a:solidFill>
                <a:highlight>
                  <a:srgbClr val="000000"/>
                </a:highlight>
              </a:rPr>
              <a:t>Suzie has sold 8 tubs of popcorn. </a:t>
            </a:r>
          </a:p>
          <a:p>
            <a:pPr marL="0" indent="0">
              <a:buNone/>
            </a:pPr>
            <a:endParaRPr lang="en-US" sz="4000" dirty="0">
              <a:solidFill>
                <a:srgbClr val="0070C0"/>
              </a:solidFill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en-US" sz="4000" dirty="0">
              <a:solidFill>
                <a:srgbClr val="0070C0"/>
              </a:solidFill>
              <a:highlight>
                <a:srgbClr val="000000"/>
              </a:highlight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77597A-0B7A-CBB6-7522-7635BDEA0125}"/>
                  </a:ext>
                </a:extLst>
              </p14:cNvPr>
              <p14:cNvContentPartPr/>
              <p14:nvPr/>
            </p14:nvContentPartPr>
            <p14:xfrm>
              <a:off x="7535902" y="766926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77597A-0B7A-CBB6-7522-7635BDEA01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17902" y="76512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6B88415-488B-DDFA-7252-057DCCB40973}"/>
                  </a:ext>
                </a:extLst>
              </p14:cNvPr>
              <p14:cNvContentPartPr/>
              <p14:nvPr/>
            </p14:nvContentPartPr>
            <p14:xfrm>
              <a:off x="10544422" y="438363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6B88415-488B-DDFA-7252-057DCCB409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26422" y="436563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E5B3D62-FC7D-EDFC-91E0-E9A7F14D9A12}"/>
                  </a:ext>
                </a:extLst>
              </p14:cNvPr>
              <p14:cNvContentPartPr/>
              <p14:nvPr/>
            </p14:nvContentPartPr>
            <p14:xfrm>
              <a:off x="2301142" y="166851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E5B3D62-FC7D-EDFC-91E0-E9A7F14D9A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83142" y="165051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CBBE2AE-B0B1-9D9E-3FD4-7E9579B44BF5}"/>
                  </a:ext>
                </a:extLst>
              </p14:cNvPr>
              <p14:cNvContentPartPr/>
              <p14:nvPr/>
            </p14:nvContentPartPr>
            <p14:xfrm>
              <a:off x="7040542" y="273915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CBBE2AE-B0B1-9D9E-3FD4-7E9579B44B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2542" y="272115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AE81101-30DB-C06C-6112-EA5839EA3E3A}"/>
              </a:ext>
            </a:extLst>
          </p:cNvPr>
          <p:cNvSpPr txBox="1"/>
          <p:nvPr/>
        </p:nvSpPr>
        <p:spPr>
          <a:xfrm>
            <a:off x="392152" y="2010326"/>
            <a:ext cx="71437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Question 2: </a:t>
            </a:r>
            <a:r>
              <a:rPr lang="en-US" sz="3200" dirty="0">
                <a:solidFill>
                  <a:srgbClr val="7030A0"/>
                </a:solidFill>
              </a:rPr>
              <a:t>HOW MANY FEWER </a:t>
            </a:r>
            <a:r>
              <a:rPr lang="en-US" sz="3200" dirty="0"/>
              <a:t>tubs of popcorn has Suzie sold than Charlie? </a:t>
            </a:r>
          </a:p>
          <a:p>
            <a:endParaRPr lang="en-US" sz="3200" dirty="0"/>
          </a:p>
          <a:p>
            <a:r>
              <a:rPr lang="en-US" sz="3200" dirty="0"/>
              <a:t>Or:  </a:t>
            </a:r>
            <a:r>
              <a:rPr lang="en-US" sz="3200" dirty="0">
                <a:solidFill>
                  <a:srgbClr val="7030A0"/>
                </a:solidFill>
              </a:rPr>
              <a:t>HOW FAR behind </a:t>
            </a:r>
            <a:r>
              <a:rPr lang="en-US" sz="3200" dirty="0"/>
              <a:t>is Suzie? 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B616CC6-4C2E-4058-5F9B-41C54B60E3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363" y="4072429"/>
            <a:ext cx="10286280" cy="20947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149B3EB-8AF8-9C3D-93B5-D00D8EA83269}"/>
                  </a:ext>
                </a:extLst>
              </p14:cNvPr>
              <p14:cNvContentPartPr/>
              <p14:nvPr/>
            </p14:nvContentPartPr>
            <p14:xfrm>
              <a:off x="4570222" y="5525100"/>
              <a:ext cx="1941840" cy="569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149B3EB-8AF8-9C3D-93B5-D00D8EA8326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16222" y="5417460"/>
                <a:ext cx="2049480" cy="7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8553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0860-A6BA-8E08-4F11-DAB451E95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426" y="330759"/>
            <a:ext cx="5324820" cy="11519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“I’ll take 4!”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064914EF-7C60-B2DE-A3AA-7FA2E43A3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3573118"/>
              </p:ext>
            </p:extLst>
          </p:nvPr>
        </p:nvGraphicFramePr>
        <p:xfrm>
          <a:off x="685800" y="1471614"/>
          <a:ext cx="9829800" cy="3903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Content Placeholder 4" descr="Senior woman sitting on porch">
            <a:extLst>
              <a:ext uri="{FF2B5EF4-FFF2-40B4-BE49-F238E27FC236}">
                <a16:creationId xmlns:a16="http://schemas.microsoft.com/office/drawing/2014/main" id="{53E5D4E7-7439-7A8F-4F62-3584C2790A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486776" y="2416970"/>
            <a:ext cx="3019424" cy="2012950"/>
          </a:xfrm>
        </p:spPr>
      </p:pic>
    </p:spTree>
    <p:extLst>
      <p:ext uri="{BB962C8B-B14F-4D97-AF65-F5344CB8AC3E}">
        <p14:creationId xmlns:p14="http://schemas.microsoft.com/office/powerpoint/2010/main" val="2679512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5A56D-6799-BCF8-4DE0-161EDD20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Charlie—The champion</a:t>
            </a:r>
          </a:p>
        </p:txBody>
      </p:sp>
      <p:pic>
        <p:nvPicPr>
          <p:cNvPr id="5" name="Content Placeholder 4" descr="A picture containing text, indoor, book, sitting&#10;&#10;Description automatically generated">
            <a:extLst>
              <a:ext uri="{FF2B5EF4-FFF2-40B4-BE49-F238E27FC236}">
                <a16:creationId xmlns:a16="http://schemas.microsoft.com/office/drawing/2014/main" id="{6DE26F0E-B782-39F5-A9DE-2C17DD0A0E6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3398" y="2063750"/>
            <a:ext cx="4999753" cy="33115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62B6AA-EE8C-3DDB-A9BB-6A37C74B89B1}"/>
              </a:ext>
            </a:extLst>
          </p:cNvPr>
          <p:cNvSpPr txBox="1"/>
          <p:nvPr/>
        </p:nvSpPr>
        <p:spPr>
          <a:xfrm>
            <a:off x="8972550" y="262890"/>
            <a:ext cx="222885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Top Popcorn Sales in his town 2023</a:t>
            </a:r>
          </a:p>
          <a:p>
            <a:endParaRPr lang="en-US" sz="3600" dirty="0"/>
          </a:p>
          <a:p>
            <a:r>
              <a:rPr lang="en-US" sz="3600" dirty="0"/>
              <a:t>Likes to win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037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A393-8AB4-85D6-EAA7-22679E41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C0C0C0"/>
                </a:highlight>
              </a:rPr>
              <a:t>Suzie: the challenger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29F35D-F365-F48A-9E94-EC250017A4D9}"/>
              </a:ext>
            </a:extLst>
          </p:cNvPr>
          <p:cNvSpPr txBox="1"/>
          <p:nvPr/>
        </p:nvSpPr>
        <p:spPr>
          <a:xfrm>
            <a:off x="9191624" y="685800"/>
            <a:ext cx="23145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Second place popcorn Sales 2023</a:t>
            </a:r>
          </a:p>
          <a:p>
            <a:endParaRPr lang="en-US" sz="3200" dirty="0"/>
          </a:p>
          <a:p>
            <a:r>
              <a:rPr lang="en-US" sz="3200" dirty="0"/>
              <a:t>Wants a win</a:t>
            </a:r>
          </a:p>
          <a:p>
            <a:endParaRPr lang="en-US" sz="3200" dirty="0"/>
          </a:p>
          <a:p>
            <a:r>
              <a:rPr lang="en-US" sz="3200" dirty="0"/>
              <a:t>Charlie’s sister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Content Placeholder 9" descr="Little girl wearing eyeglasses">
            <a:extLst>
              <a:ext uri="{FF2B5EF4-FFF2-40B4-BE49-F238E27FC236}">
                <a16:creationId xmlns:a16="http://schemas.microsoft.com/office/drawing/2014/main" id="{90825893-E56C-02EF-739A-90FD2DA0AC4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89557" y="1773237"/>
            <a:ext cx="4815509" cy="3311525"/>
          </a:xfrm>
        </p:spPr>
      </p:pic>
    </p:spTree>
    <p:extLst>
      <p:ext uri="{BB962C8B-B14F-4D97-AF65-F5344CB8AC3E}">
        <p14:creationId xmlns:p14="http://schemas.microsoft.com/office/powerpoint/2010/main" val="1335112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BD65B-F3A7-D70E-487B-7DC81280B1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17811"/>
            <a:ext cx="10394707" cy="331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70C0"/>
                </a:solidFill>
                <a:highlight>
                  <a:srgbClr val="000000"/>
                </a:highlight>
              </a:rPr>
              <a:t>Charlie has sold 12 tubs of popcorn. 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70C0"/>
                </a:solidFill>
                <a:highlight>
                  <a:srgbClr val="000000"/>
                </a:highlight>
              </a:rPr>
              <a:t>Suzie has sold 8 tubs of popcorn. </a:t>
            </a:r>
          </a:p>
          <a:p>
            <a:pPr marL="0" indent="0">
              <a:buNone/>
            </a:pPr>
            <a:endParaRPr lang="en-US" sz="4000" dirty="0">
              <a:solidFill>
                <a:srgbClr val="0070C0"/>
              </a:solidFill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en-US" sz="4000" dirty="0">
              <a:solidFill>
                <a:srgbClr val="0070C0"/>
              </a:solidFill>
              <a:highlight>
                <a:srgbClr val="000000"/>
              </a:highlight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77597A-0B7A-CBB6-7522-7635BDEA0125}"/>
                  </a:ext>
                </a:extLst>
              </p14:cNvPr>
              <p14:cNvContentPartPr/>
              <p14:nvPr/>
            </p14:nvContentPartPr>
            <p14:xfrm>
              <a:off x="7535902" y="766926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77597A-0B7A-CBB6-7522-7635BDEA01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18262" y="76516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6B88415-488B-DDFA-7252-057DCCB40973}"/>
                  </a:ext>
                </a:extLst>
              </p14:cNvPr>
              <p14:cNvContentPartPr/>
              <p14:nvPr/>
            </p14:nvContentPartPr>
            <p14:xfrm>
              <a:off x="10544422" y="438363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6B88415-488B-DDFA-7252-057DCCB409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26782" y="436563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E5B3D62-FC7D-EDFC-91E0-E9A7F14D9A12}"/>
                  </a:ext>
                </a:extLst>
              </p14:cNvPr>
              <p14:cNvContentPartPr/>
              <p14:nvPr/>
            </p14:nvContentPartPr>
            <p14:xfrm>
              <a:off x="2301142" y="166851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E5B3D62-FC7D-EDFC-91E0-E9A7F14D9A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83142" y="165051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CBBE2AE-B0B1-9D9E-3FD4-7E9579B44BF5}"/>
                  </a:ext>
                </a:extLst>
              </p14:cNvPr>
              <p14:cNvContentPartPr/>
              <p14:nvPr/>
            </p14:nvContentPartPr>
            <p14:xfrm>
              <a:off x="7040542" y="273915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CBBE2AE-B0B1-9D9E-3FD4-7E9579B44B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2542" y="2721150"/>
                <a:ext cx="36000" cy="36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2799DFBD-555B-5D41-DB5B-667D5B0E79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9630430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AE81101-30DB-C06C-6112-EA5839EA3E3A}"/>
              </a:ext>
            </a:extLst>
          </p:cNvPr>
          <p:cNvSpPr txBox="1"/>
          <p:nvPr/>
        </p:nvSpPr>
        <p:spPr>
          <a:xfrm>
            <a:off x="4181475" y="5748880"/>
            <a:ext cx="7143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Question 1</a:t>
            </a:r>
            <a:r>
              <a:rPr lang="en-US" sz="3200" dirty="0">
                <a:solidFill>
                  <a:schemeClr val="bg1"/>
                </a:solidFill>
              </a:rPr>
              <a:t>: Who is winning the contest? </a:t>
            </a:r>
          </a:p>
        </p:txBody>
      </p:sp>
    </p:spTree>
    <p:extLst>
      <p:ext uri="{BB962C8B-B14F-4D97-AF65-F5344CB8AC3E}">
        <p14:creationId xmlns:p14="http://schemas.microsoft.com/office/powerpoint/2010/main" val="1040516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BD65B-F3A7-D70E-487B-7DC81280B1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17811"/>
            <a:ext cx="10394707" cy="331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70C0"/>
                </a:solidFill>
                <a:highlight>
                  <a:srgbClr val="000000"/>
                </a:highlight>
              </a:rPr>
              <a:t>Charlie has sold 12 tubs of popcorn. 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70C0"/>
                </a:solidFill>
                <a:highlight>
                  <a:srgbClr val="000000"/>
                </a:highlight>
              </a:rPr>
              <a:t>Suzie has sold 8 tubs of popcorn. </a:t>
            </a:r>
          </a:p>
          <a:p>
            <a:pPr marL="0" indent="0">
              <a:buNone/>
            </a:pPr>
            <a:endParaRPr lang="en-US" sz="4000" dirty="0">
              <a:solidFill>
                <a:srgbClr val="0070C0"/>
              </a:solidFill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en-US" sz="4000" dirty="0">
              <a:solidFill>
                <a:srgbClr val="0070C0"/>
              </a:solidFill>
              <a:highlight>
                <a:srgbClr val="000000"/>
              </a:highlight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77597A-0B7A-CBB6-7522-7635BDEA0125}"/>
                  </a:ext>
                </a:extLst>
              </p14:cNvPr>
              <p14:cNvContentPartPr/>
              <p14:nvPr/>
            </p14:nvContentPartPr>
            <p14:xfrm>
              <a:off x="7535902" y="766926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77597A-0B7A-CBB6-7522-7635BDEA01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17902" y="76512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6B88415-488B-DDFA-7252-057DCCB40973}"/>
                  </a:ext>
                </a:extLst>
              </p14:cNvPr>
              <p14:cNvContentPartPr/>
              <p14:nvPr/>
            </p14:nvContentPartPr>
            <p14:xfrm>
              <a:off x="10544422" y="438363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6B88415-488B-DDFA-7252-057DCCB409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26422" y="436563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E5B3D62-FC7D-EDFC-91E0-E9A7F14D9A12}"/>
                  </a:ext>
                </a:extLst>
              </p14:cNvPr>
              <p14:cNvContentPartPr/>
              <p14:nvPr/>
            </p14:nvContentPartPr>
            <p14:xfrm>
              <a:off x="2301142" y="166851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E5B3D62-FC7D-EDFC-91E0-E9A7F14D9A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83142" y="165051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CBBE2AE-B0B1-9D9E-3FD4-7E9579B44BF5}"/>
                  </a:ext>
                </a:extLst>
              </p14:cNvPr>
              <p14:cNvContentPartPr/>
              <p14:nvPr/>
            </p14:nvContentPartPr>
            <p14:xfrm>
              <a:off x="7040542" y="273915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CBBE2AE-B0B1-9D9E-3FD4-7E9579B44B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2542" y="272115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AE81101-30DB-C06C-6112-EA5839EA3E3A}"/>
              </a:ext>
            </a:extLst>
          </p:cNvPr>
          <p:cNvSpPr txBox="1"/>
          <p:nvPr/>
        </p:nvSpPr>
        <p:spPr>
          <a:xfrm>
            <a:off x="1840387" y="2030088"/>
            <a:ext cx="71437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Question 2</a:t>
            </a:r>
            <a:r>
              <a:rPr lang="en-US" sz="3200" dirty="0"/>
              <a:t>: </a:t>
            </a:r>
            <a:r>
              <a:rPr lang="en-US" sz="3200" dirty="0">
                <a:solidFill>
                  <a:srgbClr val="7030A0"/>
                </a:solidFill>
              </a:rPr>
              <a:t>HOW MANY MORE </a:t>
            </a:r>
            <a:r>
              <a:rPr lang="en-US" sz="3200" dirty="0"/>
              <a:t>tubs of popcorn has Charlie sold than Suzie? </a:t>
            </a:r>
          </a:p>
          <a:p>
            <a:endParaRPr lang="en-US" sz="3200" dirty="0"/>
          </a:p>
          <a:p>
            <a:r>
              <a:rPr lang="en-US" sz="3200" dirty="0"/>
              <a:t>Or:  </a:t>
            </a:r>
            <a:r>
              <a:rPr lang="en-US" sz="3200" dirty="0">
                <a:solidFill>
                  <a:srgbClr val="7030A0"/>
                </a:solidFill>
              </a:rPr>
              <a:t>HOW FAR AHEAD </a:t>
            </a:r>
            <a:r>
              <a:rPr lang="en-US" sz="3200" dirty="0"/>
              <a:t>is Charlie? 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B616CC6-4C2E-4058-5F9B-41C54B60E3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363" y="4072429"/>
            <a:ext cx="10286280" cy="20947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8C98B2D-8B24-614C-91A8-18F5955FBB99}"/>
                  </a:ext>
                </a:extLst>
              </p14:cNvPr>
              <p14:cNvContentPartPr/>
              <p14:nvPr/>
            </p14:nvContentPartPr>
            <p14:xfrm>
              <a:off x="4648342" y="4746780"/>
              <a:ext cx="461880" cy="456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8C98B2D-8B24-614C-91A8-18F5955FBB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94342" y="4638780"/>
                <a:ext cx="569520" cy="6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BC68F41-67E7-4586-DEDF-1AF17BA26345}"/>
                  </a:ext>
                </a:extLst>
              </p14:cNvPr>
              <p14:cNvContentPartPr/>
              <p14:nvPr/>
            </p14:nvContentPartPr>
            <p14:xfrm>
              <a:off x="5209222" y="4735620"/>
              <a:ext cx="406080" cy="522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BC68F41-67E7-4586-DEDF-1AF17BA263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55582" y="4627620"/>
                <a:ext cx="513720" cy="73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01DA247-CDE9-7D75-F40A-93771FE19DE3}"/>
                  </a:ext>
                </a:extLst>
              </p14:cNvPr>
              <p14:cNvContentPartPr/>
              <p14:nvPr/>
            </p14:nvContentPartPr>
            <p14:xfrm>
              <a:off x="5630062" y="4673340"/>
              <a:ext cx="379080" cy="511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01DA247-CDE9-7D75-F40A-93771FE19DE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76062" y="4565340"/>
                <a:ext cx="486720" cy="72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042B6B7-ABEC-BB98-9388-C884B757AD63}"/>
                  </a:ext>
                </a:extLst>
              </p14:cNvPr>
              <p14:cNvContentPartPr/>
              <p14:nvPr/>
            </p14:nvContentPartPr>
            <p14:xfrm>
              <a:off x="6008782" y="4672260"/>
              <a:ext cx="426240" cy="601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042B6B7-ABEC-BB98-9388-C884B757AD6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54782" y="4564620"/>
                <a:ext cx="533880" cy="81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1324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5A56D-6799-BCF8-4DE0-161EDD207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-126547"/>
            <a:ext cx="10396882" cy="1151965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Charlie: ready for the win</a:t>
            </a:r>
          </a:p>
        </p:txBody>
      </p:sp>
      <p:pic>
        <p:nvPicPr>
          <p:cNvPr id="8" name="Picture 7" descr="Colorful balloons">
            <a:extLst>
              <a:ext uri="{FF2B5EF4-FFF2-40B4-BE49-F238E27FC236}">
                <a16:creationId xmlns:a16="http://schemas.microsoft.com/office/drawing/2014/main" id="{5B9CE8C8-8B68-4FEF-C068-DA63FDA4D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968" y="787082"/>
            <a:ext cx="6882290" cy="4588193"/>
          </a:xfrm>
          <a:prstGeom prst="rect">
            <a:avLst/>
          </a:prstGeom>
        </p:spPr>
      </p:pic>
      <p:pic>
        <p:nvPicPr>
          <p:cNvPr id="5" name="Content Placeholder 4" descr="A picture containing text, indoor, book, sitting&#10;&#10;Description automatically generated">
            <a:extLst>
              <a:ext uri="{FF2B5EF4-FFF2-40B4-BE49-F238E27FC236}">
                <a16:creationId xmlns:a16="http://schemas.microsoft.com/office/drawing/2014/main" id="{6DE26F0E-B782-39F5-A9DE-2C17DD0A0E6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1451" y="1482725"/>
            <a:ext cx="6782951" cy="38925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62B6AA-EE8C-3DDB-A9BB-6A37C74B89B1}"/>
              </a:ext>
            </a:extLst>
          </p:cNvPr>
          <p:cNvSpPr txBox="1"/>
          <p:nvPr/>
        </p:nvSpPr>
        <p:spPr>
          <a:xfrm>
            <a:off x="7643813" y="262890"/>
            <a:ext cx="355758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endParaRPr lang="en-US" sz="3600" dirty="0"/>
          </a:p>
          <a:p>
            <a:r>
              <a:rPr lang="en-US" sz="3600" dirty="0">
                <a:highlight>
                  <a:srgbClr val="C0C0C0"/>
                </a:highlight>
              </a:rPr>
              <a:t>Feeling Confident</a:t>
            </a:r>
          </a:p>
          <a:p>
            <a:endParaRPr lang="en-US" sz="3600" dirty="0">
              <a:highlight>
                <a:srgbClr val="C0C0C0"/>
              </a:highlight>
            </a:endParaRPr>
          </a:p>
          <a:p>
            <a:r>
              <a:rPr lang="en-US" sz="3600" dirty="0">
                <a:highlight>
                  <a:srgbClr val="C0C0C0"/>
                </a:highlight>
              </a:rPr>
              <a:t>Ahead by 4 tubs </a:t>
            </a:r>
          </a:p>
          <a:p>
            <a:r>
              <a:rPr lang="en-US" sz="3600" dirty="0">
                <a:highlight>
                  <a:srgbClr val="C0C0C0"/>
                </a:highlight>
              </a:rPr>
              <a:t> </a:t>
            </a:r>
          </a:p>
          <a:p>
            <a:r>
              <a:rPr lang="en-US" sz="3600" dirty="0">
                <a:highlight>
                  <a:srgbClr val="C0C0C0"/>
                </a:highlight>
              </a:rPr>
              <a:t>Tells  Suzie  he sold 12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194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EA448-BE8D-B301-FE48-57B1B6E20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3102323" y="526259"/>
            <a:ext cx="5683314" cy="18832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highlight>
                  <a:srgbClr val="C0C0C0"/>
                </a:highlight>
              </a:rPr>
              <a:t>Mrs. </a:t>
            </a:r>
            <a:r>
              <a:rPr lang="en-US" sz="4800" dirty="0" err="1">
                <a:highlight>
                  <a:srgbClr val="C0C0C0"/>
                </a:highlight>
              </a:rPr>
              <a:t>SMITh:the</a:t>
            </a:r>
            <a:r>
              <a:rPr lang="en-US" sz="4800" dirty="0">
                <a:highlight>
                  <a:srgbClr val="C0C0C0"/>
                </a:highlight>
              </a:rPr>
              <a:t> neighbor</a:t>
            </a:r>
          </a:p>
        </p:txBody>
      </p:sp>
      <p:pic>
        <p:nvPicPr>
          <p:cNvPr id="5" name="Content Placeholder 4" descr="Senior woman sitting on porch">
            <a:extLst>
              <a:ext uri="{FF2B5EF4-FFF2-40B4-BE49-F238E27FC236}">
                <a16:creationId xmlns:a16="http://schemas.microsoft.com/office/drawing/2014/main" id="{0C1A527C-8CFF-BF08-24FA-8199815335E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l="4400" r="27149" b="-2"/>
          <a:stretch/>
        </p:blipFill>
        <p:spPr>
          <a:xfrm rot="21420000">
            <a:off x="-118586" y="237518"/>
            <a:ext cx="4633277" cy="4518254"/>
          </a:xfrm>
          <a:custGeom>
            <a:avLst/>
            <a:gdLst/>
            <a:ahLst/>
            <a:cxnLst/>
            <a:rect l="l" t="t" r="r" b="b"/>
            <a:pathLst>
              <a:path w="4633277" h="4410442">
                <a:moveTo>
                  <a:pt x="4633277" y="0"/>
                </a:moveTo>
                <a:lnTo>
                  <a:pt x="4633277" y="4410442"/>
                </a:lnTo>
                <a:lnTo>
                  <a:pt x="0" y="4410442"/>
                </a:lnTo>
                <a:lnTo>
                  <a:pt x="231142" y="0"/>
                </a:lnTo>
                <a:close/>
              </a:path>
            </a:pathLst>
          </a:custGeom>
        </p:spPr>
      </p:pic>
      <p:sp>
        <p:nvSpPr>
          <p:cNvPr id="22" name="Freeform 25">
            <a:extLst>
              <a:ext uri="{FF2B5EF4-FFF2-40B4-BE49-F238E27FC236}">
                <a16:creationId xmlns:a16="http://schemas.microsoft.com/office/drawing/2014/main" id="{07280DB5-560C-4CF6-A5D0-61550AAA6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2E1A1-5046-D850-79CD-4002FCE75C12}"/>
              </a:ext>
            </a:extLst>
          </p:cNvPr>
          <p:cNvSpPr txBox="1"/>
          <p:nvPr/>
        </p:nvSpPr>
        <p:spPr>
          <a:xfrm>
            <a:off x="474834" y="4748657"/>
            <a:ext cx="83286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00"/>
                </a:solidFill>
              </a:rPr>
              <a:t>THE PLOT THICKENS...THE DOORBELL RINGS….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B9832-1E6F-8C6B-B8B7-AE64189AB176}"/>
              </a:ext>
            </a:extLst>
          </p:cNvPr>
          <p:cNvSpPr txBox="1"/>
          <p:nvPr/>
        </p:nvSpPr>
        <p:spPr>
          <a:xfrm>
            <a:off x="5521758" y="2532864"/>
            <a:ext cx="37909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Lives in the house next to Suzie and Charlie</a:t>
            </a:r>
          </a:p>
          <a:p>
            <a:endParaRPr lang="en-US" sz="2000" dirty="0"/>
          </a:p>
          <a:p>
            <a:r>
              <a:rPr lang="en-US" sz="2000" dirty="0"/>
              <a:t>Been on vacation in Florida for two months. Returned last night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94743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A4778-67E0-C537-738E-B8BD72FC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C0C0C0"/>
                </a:highlight>
              </a:rPr>
              <a:t>My brother and I are selling popcorn…and I’m way behind!</a:t>
            </a:r>
          </a:p>
        </p:txBody>
      </p:sp>
      <p:pic>
        <p:nvPicPr>
          <p:cNvPr id="5" name="Content Placeholder 4" descr="Little girl wearing eyeglasses">
            <a:extLst>
              <a:ext uri="{FF2B5EF4-FFF2-40B4-BE49-F238E27FC236}">
                <a16:creationId xmlns:a16="http://schemas.microsoft.com/office/drawing/2014/main" id="{5A162BFB-BE6E-6EBB-848B-CC4D46AB06C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75520" y="2063750"/>
            <a:ext cx="4815509" cy="3311525"/>
          </a:xfrm>
        </p:spPr>
      </p:pic>
    </p:spTree>
    <p:extLst>
      <p:ext uri="{BB962C8B-B14F-4D97-AF65-F5344CB8AC3E}">
        <p14:creationId xmlns:p14="http://schemas.microsoft.com/office/powerpoint/2010/main" val="3244468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enior woman sitting on porch">
            <a:extLst>
              <a:ext uri="{FF2B5EF4-FFF2-40B4-BE49-F238E27FC236}">
                <a16:creationId xmlns:a16="http://schemas.microsoft.com/office/drawing/2014/main" id="{B2277A41-B684-C41A-4B02-F947BCFFB3C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99256" y="685800"/>
            <a:ext cx="4967287" cy="3311525"/>
          </a:xfr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C2F0E928-2978-C979-1E06-B7735C82441D}"/>
              </a:ext>
            </a:extLst>
          </p:cNvPr>
          <p:cNvSpPr/>
          <p:nvPr/>
        </p:nvSpPr>
        <p:spPr>
          <a:xfrm>
            <a:off x="3414713" y="825499"/>
            <a:ext cx="5129213" cy="14859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“Oh, I hate to see you so upset. How can I help? ”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8A06E9-3BB6-14F2-89CD-A4E8550E921E}"/>
              </a:ext>
            </a:extLst>
          </p:cNvPr>
          <p:cNvSpPr txBox="1"/>
          <p:nvPr/>
        </p:nvSpPr>
        <p:spPr>
          <a:xfrm>
            <a:off x="5457825" y="3577106"/>
            <a:ext cx="6172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/>
              <a:t>Question 3:</a:t>
            </a:r>
            <a:r>
              <a:rPr lang="en-US" sz="4000" dirty="0"/>
              <a:t> “Suzie, </a:t>
            </a:r>
            <a:r>
              <a:rPr lang="en-US" sz="4000" dirty="0">
                <a:solidFill>
                  <a:srgbClr val="7030A0"/>
                </a:solidFill>
              </a:rPr>
              <a:t>how many fewer</a:t>
            </a:r>
            <a:r>
              <a:rPr lang="en-US" sz="4000" dirty="0"/>
              <a:t> tubs of popcorn have you sold than Charlie? </a:t>
            </a:r>
          </a:p>
        </p:txBody>
      </p:sp>
    </p:spTree>
    <p:extLst>
      <p:ext uri="{BB962C8B-B14F-4D97-AF65-F5344CB8AC3E}">
        <p14:creationId xmlns:p14="http://schemas.microsoft.com/office/powerpoint/2010/main" val="23685143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82</TotalTime>
  <Words>260</Words>
  <Application>Microsoft Macintosh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Impact</vt:lpstr>
      <vt:lpstr>Main Event</vt:lpstr>
      <vt:lpstr>POPCORN</vt:lpstr>
      <vt:lpstr>Charlie—The champion</vt:lpstr>
      <vt:lpstr>Suzie: the challenger</vt:lpstr>
      <vt:lpstr>PowerPoint Presentation</vt:lpstr>
      <vt:lpstr>PowerPoint Presentation</vt:lpstr>
      <vt:lpstr>Charlie: ready for the win</vt:lpstr>
      <vt:lpstr>Mrs. SMITh:the neighbor</vt:lpstr>
      <vt:lpstr>My brother and I are selling popcorn…and I’m way behind!</vt:lpstr>
      <vt:lpstr>PowerPoint Presentation</vt:lpstr>
      <vt:lpstr>PowerPoint Presentation</vt:lpstr>
      <vt:lpstr>“I’ll take 4!”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POPCORN</dc:title>
  <dc:creator>shannon Jackson</dc:creator>
  <cp:lastModifiedBy>shannon Jackson</cp:lastModifiedBy>
  <cp:revision>3</cp:revision>
  <cp:lastPrinted>2024-10-23T20:08:54Z</cp:lastPrinted>
  <dcterms:created xsi:type="dcterms:W3CDTF">2022-10-10T15:52:25Z</dcterms:created>
  <dcterms:modified xsi:type="dcterms:W3CDTF">2024-10-23T20:09:01Z</dcterms:modified>
</cp:coreProperties>
</file>